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DM Serif Display" charset="1" panose="00000000000000000000"/>
      <p:regular r:id="rId41"/>
    </p:embeddedFont>
    <p:embeddedFont>
      <p:font typeface="Poppins Bold" charset="1" panose="00000800000000000000"/>
      <p:regular r:id="rId42"/>
    </p:embeddedFont>
    <p:embeddedFont>
      <p:font typeface="Poppins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1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0.png" Type="http://schemas.openxmlformats.org/officeDocument/2006/relationships/image"/><Relationship Id="rId7" Target="../media/image6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1983" y="3073583"/>
            <a:ext cx="19745657" cy="13981487"/>
          </a:xfrm>
          <a:custGeom>
            <a:avLst/>
            <a:gdLst/>
            <a:ahLst/>
            <a:cxnLst/>
            <a:rect r="r" b="b" t="t" l="l"/>
            <a:pathLst>
              <a:path h="13981487" w="19745657">
                <a:moveTo>
                  <a:pt x="0" y="0"/>
                </a:moveTo>
                <a:lnTo>
                  <a:pt x="19745657" y="0"/>
                </a:lnTo>
                <a:lnTo>
                  <a:pt x="19745657" y="13981487"/>
                </a:lnTo>
                <a:lnTo>
                  <a:pt x="0" y="1398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3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45596">
            <a:off x="-4103755" y="303880"/>
            <a:ext cx="12260453" cy="10176176"/>
          </a:xfrm>
          <a:custGeom>
            <a:avLst/>
            <a:gdLst/>
            <a:ahLst/>
            <a:cxnLst/>
            <a:rect r="r" b="b" t="t" l="l"/>
            <a:pathLst>
              <a:path h="10176176" w="12260453">
                <a:moveTo>
                  <a:pt x="0" y="0"/>
                </a:moveTo>
                <a:lnTo>
                  <a:pt x="12260453" y="0"/>
                </a:lnTo>
                <a:lnTo>
                  <a:pt x="12260453" y="10176176"/>
                </a:lnTo>
                <a:lnTo>
                  <a:pt x="0" y="1017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74888" y="-255773"/>
            <a:ext cx="10736872" cy="5767631"/>
          </a:xfrm>
          <a:custGeom>
            <a:avLst/>
            <a:gdLst/>
            <a:ahLst/>
            <a:cxnLst/>
            <a:rect r="r" b="b" t="t" l="l"/>
            <a:pathLst>
              <a:path h="5767631" w="10736872">
                <a:moveTo>
                  <a:pt x="10736871" y="0"/>
                </a:moveTo>
                <a:lnTo>
                  <a:pt x="0" y="0"/>
                </a:lnTo>
                <a:lnTo>
                  <a:pt x="0" y="5767631"/>
                </a:lnTo>
                <a:lnTo>
                  <a:pt x="10736871" y="5767631"/>
                </a:lnTo>
                <a:lnTo>
                  <a:pt x="10736871" y="0"/>
                </a:lnTo>
                <a:close/>
              </a:path>
            </a:pathLst>
          </a:custGeom>
          <a:blipFill>
            <a:blip r:embed="rId6"/>
            <a:stretch>
              <a:fillRect l="0" t="0" r="0" b="-5427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27091" y="3288742"/>
            <a:ext cx="4264911" cy="7108184"/>
          </a:xfrm>
          <a:custGeom>
            <a:avLst/>
            <a:gdLst/>
            <a:ahLst/>
            <a:cxnLst/>
            <a:rect r="r" b="b" t="t" l="l"/>
            <a:pathLst>
              <a:path h="7108184" w="4264911">
                <a:moveTo>
                  <a:pt x="4264911" y="0"/>
                </a:moveTo>
                <a:lnTo>
                  <a:pt x="0" y="0"/>
                </a:lnTo>
                <a:lnTo>
                  <a:pt x="0" y="7108185"/>
                </a:lnTo>
                <a:lnTo>
                  <a:pt x="4264911" y="7108185"/>
                </a:lnTo>
                <a:lnTo>
                  <a:pt x="426491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3454" y="5918972"/>
            <a:ext cx="6077101" cy="7668266"/>
          </a:xfrm>
          <a:custGeom>
            <a:avLst/>
            <a:gdLst/>
            <a:ahLst/>
            <a:cxnLst/>
            <a:rect r="r" b="b" t="t" l="l"/>
            <a:pathLst>
              <a:path h="7668266" w="6077101">
                <a:moveTo>
                  <a:pt x="0" y="0"/>
                </a:moveTo>
                <a:lnTo>
                  <a:pt x="6077101" y="0"/>
                </a:lnTo>
                <a:lnTo>
                  <a:pt x="6077101" y="7668266"/>
                </a:lnTo>
                <a:lnTo>
                  <a:pt x="0" y="766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37820" y="1659656"/>
            <a:ext cx="15553935" cy="6967688"/>
            <a:chOff x="0" y="0"/>
            <a:chExt cx="20738581" cy="92902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507947"/>
              <a:ext cx="20738581" cy="434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85"/>
                </a:lnSpc>
              </a:pPr>
              <a:r>
                <a:rPr lang="en-US" sz="25886">
                  <a:solidFill>
                    <a:srgbClr val="B84D3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RPG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3184555" y="6789820"/>
              <a:ext cx="11277283" cy="2362441"/>
            </a:xfrm>
            <a:custGeom>
              <a:avLst/>
              <a:gdLst/>
              <a:ahLst/>
              <a:cxnLst/>
              <a:rect r="r" b="b" t="t" l="l"/>
              <a:pathLst>
                <a:path h="2362441" w="11277283">
                  <a:moveTo>
                    <a:pt x="0" y="0"/>
                  </a:moveTo>
                  <a:lnTo>
                    <a:pt x="11277283" y="0"/>
                  </a:lnTo>
                  <a:lnTo>
                    <a:pt x="11277283" y="2362441"/>
                  </a:lnTo>
                  <a:lnTo>
                    <a:pt x="0" y="2362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742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14374142" y="6837144"/>
              <a:ext cx="3179883" cy="2453107"/>
            </a:xfrm>
            <a:custGeom>
              <a:avLst/>
              <a:gdLst/>
              <a:ahLst/>
              <a:cxnLst/>
              <a:rect r="r" b="b" t="t" l="l"/>
              <a:pathLst>
                <a:path h="2453107" w="3179883">
                  <a:moveTo>
                    <a:pt x="3179883" y="0"/>
                  </a:moveTo>
                  <a:lnTo>
                    <a:pt x="0" y="0"/>
                  </a:lnTo>
                  <a:lnTo>
                    <a:pt x="0" y="2453107"/>
                  </a:lnTo>
                  <a:lnTo>
                    <a:pt x="3179883" y="2453107"/>
                  </a:lnTo>
                  <a:lnTo>
                    <a:pt x="317988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295613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9378132" y="0"/>
              <a:ext cx="1982316" cy="1889395"/>
              <a:chOff x="0" y="0"/>
              <a:chExt cx="812800" cy="7747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261706" y="622507"/>
              <a:ext cx="1329194" cy="1266888"/>
              <a:chOff x="0" y="0"/>
              <a:chExt cx="812800" cy="7747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147680" y="622507"/>
              <a:ext cx="1329194" cy="1266888"/>
              <a:chOff x="0" y="0"/>
              <a:chExt cx="812800" cy="7747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123765" y="6973579"/>
              <a:ext cx="10491050" cy="1261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53"/>
                </a:lnSpc>
                <a:spcBef>
                  <a:spcPct val="0"/>
                </a:spcBef>
              </a:pPr>
              <a:r>
                <a:rPr lang="en-US" sz="5752">
                  <a:solidFill>
                    <a:srgbClr val="5E4328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Projeto de GDI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7791" y="3019752"/>
            <a:ext cx="13692417" cy="5395891"/>
          </a:xfrm>
          <a:custGeom>
            <a:avLst/>
            <a:gdLst/>
            <a:ahLst/>
            <a:cxnLst/>
            <a:rect r="r" b="b" t="t" l="l"/>
            <a:pathLst>
              <a:path h="5395891" w="13692417">
                <a:moveTo>
                  <a:pt x="0" y="0"/>
                </a:moveTo>
                <a:lnTo>
                  <a:pt x="13692418" y="0"/>
                </a:lnTo>
                <a:lnTo>
                  <a:pt x="13692418" y="5395892"/>
                </a:lnTo>
                <a:lnTo>
                  <a:pt x="0" y="5395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884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4976" y="2745948"/>
            <a:ext cx="13498048" cy="5943500"/>
          </a:xfrm>
          <a:custGeom>
            <a:avLst/>
            <a:gdLst/>
            <a:ahLst/>
            <a:cxnLst/>
            <a:rect r="r" b="b" t="t" l="l"/>
            <a:pathLst>
              <a:path h="5943500" w="13498048">
                <a:moveTo>
                  <a:pt x="0" y="0"/>
                </a:moveTo>
                <a:lnTo>
                  <a:pt x="13498048" y="0"/>
                </a:lnTo>
                <a:lnTo>
                  <a:pt x="13498048" y="5943500"/>
                </a:lnTo>
                <a:lnTo>
                  <a:pt x="0" y="59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603" r="-11642" b="-380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82358" y="2124374"/>
            <a:ext cx="11123285" cy="7186649"/>
          </a:xfrm>
          <a:custGeom>
            <a:avLst/>
            <a:gdLst/>
            <a:ahLst/>
            <a:cxnLst/>
            <a:rect r="r" b="b" t="t" l="l"/>
            <a:pathLst>
              <a:path h="7186649" w="11123285">
                <a:moveTo>
                  <a:pt x="0" y="0"/>
                </a:moveTo>
                <a:lnTo>
                  <a:pt x="11123284" y="0"/>
                </a:lnTo>
                <a:lnTo>
                  <a:pt x="11123284" y="7186649"/>
                </a:lnTo>
                <a:lnTo>
                  <a:pt x="0" y="7186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8671" y="4379036"/>
            <a:ext cx="14254915" cy="2263376"/>
          </a:xfrm>
          <a:custGeom>
            <a:avLst/>
            <a:gdLst/>
            <a:ahLst/>
            <a:cxnLst/>
            <a:rect r="r" b="b" t="t" l="l"/>
            <a:pathLst>
              <a:path h="2263376" w="14254915">
                <a:moveTo>
                  <a:pt x="0" y="0"/>
                </a:moveTo>
                <a:lnTo>
                  <a:pt x="14254915" y="0"/>
                </a:lnTo>
                <a:lnTo>
                  <a:pt x="14254915" y="2263376"/>
                </a:lnTo>
                <a:lnTo>
                  <a:pt x="0" y="226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651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06503" y="3116110"/>
            <a:ext cx="13674993" cy="5203176"/>
          </a:xfrm>
          <a:custGeom>
            <a:avLst/>
            <a:gdLst/>
            <a:ahLst/>
            <a:cxnLst/>
            <a:rect r="r" b="b" t="t" l="l"/>
            <a:pathLst>
              <a:path h="5203176" w="13674993">
                <a:moveTo>
                  <a:pt x="0" y="0"/>
                </a:moveTo>
                <a:lnTo>
                  <a:pt x="13674994" y="0"/>
                </a:lnTo>
                <a:lnTo>
                  <a:pt x="13674994" y="5203176"/>
                </a:lnTo>
                <a:lnTo>
                  <a:pt x="0" y="5203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061" r="-10482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0950" y="3478521"/>
            <a:ext cx="13806100" cy="4478354"/>
          </a:xfrm>
          <a:custGeom>
            <a:avLst/>
            <a:gdLst/>
            <a:ahLst/>
            <a:cxnLst/>
            <a:rect r="r" b="b" t="t" l="l"/>
            <a:pathLst>
              <a:path h="4478354" w="13806100">
                <a:moveTo>
                  <a:pt x="0" y="0"/>
                </a:moveTo>
                <a:lnTo>
                  <a:pt x="13806100" y="0"/>
                </a:lnTo>
                <a:lnTo>
                  <a:pt x="13806100" y="4478354"/>
                </a:lnTo>
                <a:lnTo>
                  <a:pt x="0" y="447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00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1852" y="3445243"/>
            <a:ext cx="14024295" cy="4544910"/>
          </a:xfrm>
          <a:custGeom>
            <a:avLst/>
            <a:gdLst/>
            <a:ahLst/>
            <a:cxnLst/>
            <a:rect r="r" b="b" t="t" l="l"/>
            <a:pathLst>
              <a:path h="4544910" w="14024295">
                <a:moveTo>
                  <a:pt x="0" y="0"/>
                </a:moveTo>
                <a:lnTo>
                  <a:pt x="14024296" y="0"/>
                </a:lnTo>
                <a:lnTo>
                  <a:pt x="14024296" y="4544910"/>
                </a:lnTo>
                <a:lnTo>
                  <a:pt x="0" y="454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192" y="3581208"/>
            <a:ext cx="13839615" cy="4272981"/>
          </a:xfrm>
          <a:custGeom>
            <a:avLst/>
            <a:gdLst/>
            <a:ahLst/>
            <a:cxnLst/>
            <a:rect r="r" b="b" t="t" l="l"/>
            <a:pathLst>
              <a:path h="4272981" w="13839615">
                <a:moveTo>
                  <a:pt x="0" y="0"/>
                </a:moveTo>
                <a:lnTo>
                  <a:pt x="13839616" y="0"/>
                </a:lnTo>
                <a:lnTo>
                  <a:pt x="13839616" y="4272981"/>
                </a:lnTo>
                <a:lnTo>
                  <a:pt x="0" y="4272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8401" y="2147831"/>
            <a:ext cx="13471199" cy="7139735"/>
          </a:xfrm>
          <a:custGeom>
            <a:avLst/>
            <a:gdLst/>
            <a:ahLst/>
            <a:cxnLst/>
            <a:rect r="r" b="b" t="t" l="l"/>
            <a:pathLst>
              <a:path h="7139735" w="13471199">
                <a:moveTo>
                  <a:pt x="0" y="0"/>
                </a:moveTo>
                <a:lnTo>
                  <a:pt x="13471198" y="0"/>
                </a:lnTo>
                <a:lnTo>
                  <a:pt x="13471198" y="7139735"/>
                </a:lnTo>
                <a:lnTo>
                  <a:pt x="0" y="7139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6508" y="3419783"/>
            <a:ext cx="13794983" cy="4811000"/>
          </a:xfrm>
          <a:custGeom>
            <a:avLst/>
            <a:gdLst/>
            <a:ahLst/>
            <a:cxnLst/>
            <a:rect r="r" b="b" t="t" l="l"/>
            <a:pathLst>
              <a:path h="4811000" w="13794983">
                <a:moveTo>
                  <a:pt x="0" y="0"/>
                </a:moveTo>
                <a:lnTo>
                  <a:pt x="13794984" y="0"/>
                </a:lnTo>
                <a:lnTo>
                  <a:pt x="13794984" y="4811001"/>
                </a:lnTo>
                <a:lnTo>
                  <a:pt x="0" y="481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693961" y="-212000"/>
            <a:ext cx="15160287" cy="13499232"/>
          </a:xfrm>
          <a:custGeom>
            <a:avLst/>
            <a:gdLst/>
            <a:ahLst/>
            <a:cxnLst/>
            <a:rect r="r" b="b" t="t" l="l"/>
            <a:pathLst>
              <a:path h="13499232" w="15160287">
                <a:moveTo>
                  <a:pt x="15160287" y="0"/>
                </a:moveTo>
                <a:lnTo>
                  <a:pt x="0" y="0"/>
                </a:lnTo>
                <a:lnTo>
                  <a:pt x="0" y="13499232"/>
                </a:lnTo>
                <a:lnTo>
                  <a:pt x="15160287" y="13499232"/>
                </a:lnTo>
                <a:lnTo>
                  <a:pt x="151602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45596">
            <a:off x="3595904" y="-2695024"/>
            <a:ext cx="12991234" cy="10782724"/>
          </a:xfrm>
          <a:custGeom>
            <a:avLst/>
            <a:gdLst/>
            <a:ahLst/>
            <a:cxnLst/>
            <a:rect r="r" b="b" t="t" l="l"/>
            <a:pathLst>
              <a:path h="10782724" w="12991234">
                <a:moveTo>
                  <a:pt x="0" y="0"/>
                </a:moveTo>
                <a:lnTo>
                  <a:pt x="12991234" y="0"/>
                </a:lnTo>
                <a:lnTo>
                  <a:pt x="12991234" y="10782724"/>
                </a:lnTo>
                <a:lnTo>
                  <a:pt x="0" y="1078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45596">
            <a:off x="5778004" y="5232523"/>
            <a:ext cx="10138772" cy="8415181"/>
          </a:xfrm>
          <a:custGeom>
            <a:avLst/>
            <a:gdLst/>
            <a:ahLst/>
            <a:cxnLst/>
            <a:rect r="r" b="b" t="t" l="l"/>
            <a:pathLst>
              <a:path h="8415181" w="10138772">
                <a:moveTo>
                  <a:pt x="0" y="0"/>
                </a:moveTo>
                <a:lnTo>
                  <a:pt x="10138772" y="0"/>
                </a:lnTo>
                <a:lnTo>
                  <a:pt x="10138772" y="8415181"/>
                </a:lnTo>
                <a:lnTo>
                  <a:pt x="0" y="841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71268" y="-771681"/>
            <a:ext cx="8955910" cy="11065178"/>
            <a:chOff x="0" y="0"/>
            <a:chExt cx="2334495" cy="2884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495" cy="2884308"/>
            </a:xfrm>
            <a:custGeom>
              <a:avLst/>
              <a:gdLst/>
              <a:ahLst/>
              <a:cxnLst/>
              <a:rect r="r" b="b" t="t" l="l"/>
              <a:pathLst>
                <a:path h="2884308" w="2334495">
                  <a:moveTo>
                    <a:pt x="0" y="0"/>
                  </a:moveTo>
                  <a:lnTo>
                    <a:pt x="2334495" y="0"/>
                  </a:lnTo>
                  <a:lnTo>
                    <a:pt x="2334495" y="2884308"/>
                  </a:lnTo>
                  <a:lnTo>
                    <a:pt x="0" y="2884308"/>
                  </a:lnTo>
                  <a:close/>
                </a:path>
              </a:pathLst>
            </a:custGeom>
            <a:solidFill>
              <a:srgbClr val="9BC6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495" cy="292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0871" y="3597733"/>
            <a:ext cx="7175752" cy="6321965"/>
            <a:chOff x="0" y="0"/>
            <a:chExt cx="9567669" cy="8429287"/>
          </a:xfrm>
        </p:grpSpPr>
        <p:sp>
          <p:nvSpPr>
            <p:cNvPr name="Freeform 9" id="9"/>
            <p:cNvSpPr/>
            <p:nvPr/>
          </p:nvSpPr>
          <p:spPr>
            <a:xfrm flipH="false" flipV="false" rot="-8194298">
              <a:off x="2374428" y="-258020"/>
              <a:ext cx="2377358" cy="7854707"/>
            </a:xfrm>
            <a:custGeom>
              <a:avLst/>
              <a:gdLst/>
              <a:ahLst/>
              <a:cxnLst/>
              <a:rect r="r" b="b" t="t" l="l"/>
              <a:pathLst>
                <a:path h="7854707" w="2377358">
                  <a:moveTo>
                    <a:pt x="0" y="0"/>
                  </a:moveTo>
                  <a:lnTo>
                    <a:pt x="2377358" y="0"/>
                  </a:lnTo>
                  <a:lnTo>
                    <a:pt x="2377358" y="7854707"/>
                  </a:lnTo>
                  <a:lnTo>
                    <a:pt x="0" y="78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1348342" y="3167348"/>
              <a:ext cx="5308387" cy="5261939"/>
            </a:xfrm>
            <a:custGeom>
              <a:avLst/>
              <a:gdLst/>
              <a:ahLst/>
              <a:cxnLst/>
              <a:rect r="r" b="b" t="t" l="l"/>
              <a:pathLst>
                <a:path h="5261939" w="5308387">
                  <a:moveTo>
                    <a:pt x="5308386" y="0"/>
                  </a:moveTo>
                  <a:lnTo>
                    <a:pt x="0" y="0"/>
                  </a:lnTo>
                  <a:lnTo>
                    <a:pt x="0" y="5261939"/>
                  </a:lnTo>
                  <a:lnTo>
                    <a:pt x="5308386" y="5261939"/>
                  </a:lnTo>
                  <a:lnTo>
                    <a:pt x="5308386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39611" y="3556185"/>
              <a:ext cx="4528059" cy="4620468"/>
            </a:xfrm>
            <a:custGeom>
              <a:avLst/>
              <a:gdLst/>
              <a:ahLst/>
              <a:cxnLst/>
              <a:rect r="r" b="b" t="t" l="l"/>
              <a:pathLst>
                <a:path h="4620468" w="4528059">
                  <a:moveTo>
                    <a:pt x="0" y="0"/>
                  </a:moveTo>
                  <a:lnTo>
                    <a:pt x="4528058" y="0"/>
                  </a:lnTo>
                  <a:lnTo>
                    <a:pt x="4528058" y="4620467"/>
                  </a:lnTo>
                  <a:lnTo>
                    <a:pt x="0" y="4620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59752" y="1323975"/>
            <a:ext cx="8731769" cy="97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7"/>
              </a:lnSpc>
              <a:spcBef>
                <a:spcPct val="0"/>
              </a:spcBef>
            </a:pPr>
            <a:r>
              <a:rPr lang="en-US" sz="8382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Conceitual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333119" y="-212000"/>
            <a:ext cx="10108154" cy="10562453"/>
          </a:xfrm>
          <a:custGeom>
            <a:avLst/>
            <a:gdLst/>
            <a:ahLst/>
            <a:cxnLst/>
            <a:rect r="r" b="b" t="t" l="l"/>
            <a:pathLst>
              <a:path h="10562453" w="10108154">
                <a:moveTo>
                  <a:pt x="0" y="0"/>
                </a:moveTo>
                <a:lnTo>
                  <a:pt x="10108155" y="0"/>
                </a:lnTo>
                <a:lnTo>
                  <a:pt x="10108155" y="10562453"/>
                </a:lnTo>
                <a:lnTo>
                  <a:pt x="0" y="105624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814" y="3861964"/>
            <a:ext cx="13838373" cy="3926638"/>
          </a:xfrm>
          <a:custGeom>
            <a:avLst/>
            <a:gdLst/>
            <a:ahLst/>
            <a:cxnLst/>
            <a:rect r="r" b="b" t="t" l="l"/>
            <a:pathLst>
              <a:path h="3926638" w="13838373">
                <a:moveTo>
                  <a:pt x="0" y="0"/>
                </a:moveTo>
                <a:lnTo>
                  <a:pt x="13838372" y="0"/>
                </a:lnTo>
                <a:lnTo>
                  <a:pt x="13838372" y="3926639"/>
                </a:lnTo>
                <a:lnTo>
                  <a:pt x="0" y="3926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620" y="3713498"/>
            <a:ext cx="13904759" cy="4223571"/>
          </a:xfrm>
          <a:custGeom>
            <a:avLst/>
            <a:gdLst/>
            <a:ahLst/>
            <a:cxnLst/>
            <a:rect r="r" b="b" t="t" l="l"/>
            <a:pathLst>
              <a:path h="4223571" w="13904759">
                <a:moveTo>
                  <a:pt x="0" y="0"/>
                </a:moveTo>
                <a:lnTo>
                  <a:pt x="13904760" y="0"/>
                </a:lnTo>
                <a:lnTo>
                  <a:pt x="13904760" y="4223571"/>
                </a:lnTo>
                <a:lnTo>
                  <a:pt x="0" y="4223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3567" y="2133871"/>
            <a:ext cx="12240865" cy="7382826"/>
          </a:xfrm>
          <a:custGeom>
            <a:avLst/>
            <a:gdLst/>
            <a:ahLst/>
            <a:cxnLst/>
            <a:rect r="r" b="b" t="t" l="l"/>
            <a:pathLst>
              <a:path h="7382826" w="12240865">
                <a:moveTo>
                  <a:pt x="0" y="0"/>
                </a:moveTo>
                <a:lnTo>
                  <a:pt x="12240866" y="0"/>
                </a:lnTo>
                <a:lnTo>
                  <a:pt x="12240866" y="7382826"/>
                </a:lnTo>
                <a:lnTo>
                  <a:pt x="0" y="738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73484" y="4135029"/>
            <a:ext cx="13541031" cy="3380510"/>
          </a:xfrm>
          <a:custGeom>
            <a:avLst/>
            <a:gdLst/>
            <a:ahLst/>
            <a:cxnLst/>
            <a:rect r="r" b="b" t="t" l="l"/>
            <a:pathLst>
              <a:path h="3380510" w="13541031">
                <a:moveTo>
                  <a:pt x="0" y="0"/>
                </a:moveTo>
                <a:lnTo>
                  <a:pt x="13541032" y="0"/>
                </a:lnTo>
                <a:lnTo>
                  <a:pt x="13541032" y="3380510"/>
                </a:lnTo>
                <a:lnTo>
                  <a:pt x="0" y="338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6710" y="3321391"/>
            <a:ext cx="13814581" cy="5007785"/>
          </a:xfrm>
          <a:custGeom>
            <a:avLst/>
            <a:gdLst/>
            <a:ahLst/>
            <a:cxnLst/>
            <a:rect r="r" b="b" t="t" l="l"/>
            <a:pathLst>
              <a:path h="5007785" w="13814581">
                <a:moveTo>
                  <a:pt x="0" y="0"/>
                </a:moveTo>
                <a:lnTo>
                  <a:pt x="13814580" y="0"/>
                </a:lnTo>
                <a:lnTo>
                  <a:pt x="13814580" y="5007785"/>
                </a:lnTo>
                <a:lnTo>
                  <a:pt x="0" y="5007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3725" y="2838093"/>
            <a:ext cx="14140549" cy="5974382"/>
          </a:xfrm>
          <a:custGeom>
            <a:avLst/>
            <a:gdLst/>
            <a:ahLst/>
            <a:cxnLst/>
            <a:rect r="r" b="b" t="t" l="l"/>
            <a:pathLst>
              <a:path h="5974382" w="14140549">
                <a:moveTo>
                  <a:pt x="0" y="0"/>
                </a:moveTo>
                <a:lnTo>
                  <a:pt x="14140550" y="0"/>
                </a:lnTo>
                <a:lnTo>
                  <a:pt x="14140550" y="5974382"/>
                </a:lnTo>
                <a:lnTo>
                  <a:pt x="0" y="597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4631" y="2984297"/>
            <a:ext cx="13778737" cy="3513578"/>
          </a:xfrm>
          <a:custGeom>
            <a:avLst/>
            <a:gdLst/>
            <a:ahLst/>
            <a:cxnLst/>
            <a:rect r="r" b="b" t="t" l="l"/>
            <a:pathLst>
              <a:path h="3513578" w="13778737">
                <a:moveTo>
                  <a:pt x="0" y="0"/>
                </a:moveTo>
                <a:lnTo>
                  <a:pt x="13778738" y="0"/>
                </a:lnTo>
                <a:lnTo>
                  <a:pt x="13778738" y="3513578"/>
                </a:lnTo>
                <a:lnTo>
                  <a:pt x="0" y="351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32654" y="7205209"/>
            <a:ext cx="10022692" cy="1663057"/>
          </a:xfrm>
          <a:custGeom>
            <a:avLst/>
            <a:gdLst/>
            <a:ahLst/>
            <a:cxnLst/>
            <a:rect r="r" b="b" t="t" l="l"/>
            <a:pathLst>
              <a:path h="1663057" w="10022692">
                <a:moveTo>
                  <a:pt x="0" y="0"/>
                </a:moveTo>
                <a:lnTo>
                  <a:pt x="10022692" y="0"/>
                </a:lnTo>
                <a:lnTo>
                  <a:pt x="10022692" y="1663058"/>
                </a:lnTo>
                <a:lnTo>
                  <a:pt x="0" y="166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21287" y="3065491"/>
            <a:ext cx="14045426" cy="3402308"/>
          </a:xfrm>
          <a:custGeom>
            <a:avLst/>
            <a:gdLst/>
            <a:ahLst/>
            <a:cxnLst/>
            <a:rect r="r" b="b" t="t" l="l"/>
            <a:pathLst>
              <a:path h="3402308" w="14045426">
                <a:moveTo>
                  <a:pt x="0" y="0"/>
                </a:moveTo>
                <a:lnTo>
                  <a:pt x="14045426" y="0"/>
                </a:lnTo>
                <a:lnTo>
                  <a:pt x="14045426" y="3402308"/>
                </a:lnTo>
                <a:lnTo>
                  <a:pt x="0" y="3402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9677" y="7182174"/>
            <a:ext cx="6668645" cy="1716195"/>
          </a:xfrm>
          <a:custGeom>
            <a:avLst/>
            <a:gdLst/>
            <a:ahLst/>
            <a:cxnLst/>
            <a:rect r="r" b="b" t="t" l="l"/>
            <a:pathLst>
              <a:path h="1716195" w="6668645">
                <a:moveTo>
                  <a:pt x="0" y="0"/>
                </a:moveTo>
                <a:lnTo>
                  <a:pt x="6668646" y="0"/>
                </a:lnTo>
                <a:lnTo>
                  <a:pt x="6668646" y="1716196"/>
                </a:lnTo>
                <a:lnTo>
                  <a:pt x="0" y="1716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46474" y="2301435"/>
            <a:ext cx="12995051" cy="4228548"/>
          </a:xfrm>
          <a:custGeom>
            <a:avLst/>
            <a:gdLst/>
            <a:ahLst/>
            <a:cxnLst/>
            <a:rect r="r" b="b" t="t" l="l"/>
            <a:pathLst>
              <a:path h="4228548" w="12995051">
                <a:moveTo>
                  <a:pt x="0" y="0"/>
                </a:moveTo>
                <a:lnTo>
                  <a:pt x="12995052" y="0"/>
                </a:lnTo>
                <a:lnTo>
                  <a:pt x="12995052" y="4228548"/>
                </a:lnTo>
                <a:lnTo>
                  <a:pt x="0" y="4228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90653" y="7177683"/>
            <a:ext cx="5106694" cy="1429112"/>
          </a:xfrm>
          <a:custGeom>
            <a:avLst/>
            <a:gdLst/>
            <a:ahLst/>
            <a:cxnLst/>
            <a:rect r="r" b="b" t="t" l="l"/>
            <a:pathLst>
              <a:path h="1429112" w="5106694">
                <a:moveTo>
                  <a:pt x="0" y="0"/>
                </a:moveTo>
                <a:lnTo>
                  <a:pt x="5106694" y="0"/>
                </a:lnTo>
                <a:lnTo>
                  <a:pt x="5106694" y="1429113"/>
                </a:lnTo>
                <a:lnTo>
                  <a:pt x="0" y="142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7075" y="2003340"/>
            <a:ext cx="12233850" cy="5406414"/>
          </a:xfrm>
          <a:custGeom>
            <a:avLst/>
            <a:gdLst/>
            <a:ahLst/>
            <a:cxnLst/>
            <a:rect r="r" b="b" t="t" l="l"/>
            <a:pathLst>
              <a:path h="5406414" w="12233850">
                <a:moveTo>
                  <a:pt x="0" y="0"/>
                </a:moveTo>
                <a:lnTo>
                  <a:pt x="12233850" y="0"/>
                </a:lnTo>
                <a:lnTo>
                  <a:pt x="12233850" y="5406414"/>
                </a:lnTo>
                <a:lnTo>
                  <a:pt x="0" y="5406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51863" y="7762179"/>
            <a:ext cx="6584273" cy="1657067"/>
          </a:xfrm>
          <a:custGeom>
            <a:avLst/>
            <a:gdLst/>
            <a:ahLst/>
            <a:cxnLst/>
            <a:rect r="r" b="b" t="t" l="l"/>
            <a:pathLst>
              <a:path h="1657067" w="6584273">
                <a:moveTo>
                  <a:pt x="0" y="0"/>
                </a:moveTo>
                <a:lnTo>
                  <a:pt x="6584274" y="0"/>
                </a:lnTo>
                <a:lnTo>
                  <a:pt x="6584274" y="1657067"/>
                </a:lnTo>
                <a:lnTo>
                  <a:pt x="0" y="1657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3110429"/>
            <a:ext cx="5016937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email, senha);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3745224" cy="456528"/>
            <a:chOff x="0" y="0"/>
            <a:chExt cx="499363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4186384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Entidades Fortes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8739" y="2149077"/>
            <a:ext cx="4852095" cy="456528"/>
            <a:chOff x="0" y="0"/>
            <a:chExt cx="6469459" cy="608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Auto-Relacionamento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14989" y="1540149"/>
            <a:ext cx="4852095" cy="456528"/>
            <a:chOff x="0" y="0"/>
            <a:chExt cx="6469459" cy="6087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1:1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14989" y="2149077"/>
            <a:ext cx="4852095" cy="456528"/>
            <a:chOff x="0" y="0"/>
            <a:chExt cx="6469459" cy="6087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1:N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98052" y="3664034"/>
            <a:ext cx="406788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Mapa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mapID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imagem);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8739" y="4217638"/>
            <a:ext cx="3362206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vgID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vgDesc);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2524" y="4771242"/>
            <a:ext cx="977848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Personagem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leaderID, nome, 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atrFOR, atrDES, atrINT, atrCON, atrSAB, atrCAR)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leaderID -&gt; Personagem (charID);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8739" y="6239246"/>
            <a:ext cx="4939308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Item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itemID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itemDesc, peso);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27255" y="2330046"/>
            <a:ext cx="10609888" cy="6158697"/>
          </a:xfrm>
          <a:custGeom>
            <a:avLst/>
            <a:gdLst/>
            <a:ahLst/>
            <a:cxnLst/>
            <a:rect r="r" b="b" t="t" l="l"/>
            <a:pathLst>
              <a:path h="6158697" w="10609888">
                <a:moveTo>
                  <a:pt x="0" y="0"/>
                </a:moveTo>
                <a:lnTo>
                  <a:pt x="10609889" y="0"/>
                </a:lnTo>
                <a:lnTo>
                  <a:pt x="10609889" y="6158697"/>
                </a:lnTo>
                <a:lnTo>
                  <a:pt x="0" y="615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43415" y="6832665"/>
            <a:ext cx="5320774" cy="2230030"/>
          </a:xfrm>
          <a:custGeom>
            <a:avLst/>
            <a:gdLst/>
            <a:ahLst/>
            <a:cxnLst/>
            <a:rect r="r" b="b" t="t" l="l"/>
            <a:pathLst>
              <a:path h="2230030" w="5320774">
                <a:moveTo>
                  <a:pt x="0" y="0"/>
                </a:moveTo>
                <a:lnTo>
                  <a:pt x="5320774" y="0"/>
                </a:lnTo>
                <a:lnTo>
                  <a:pt x="5320774" y="2230030"/>
                </a:lnTo>
                <a:lnTo>
                  <a:pt x="0" y="223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8155" y="2142782"/>
            <a:ext cx="12882870" cy="5428631"/>
          </a:xfrm>
          <a:custGeom>
            <a:avLst/>
            <a:gdLst/>
            <a:ahLst/>
            <a:cxnLst/>
            <a:rect r="r" b="b" t="t" l="l"/>
            <a:pathLst>
              <a:path h="5428631" w="12882870">
                <a:moveTo>
                  <a:pt x="0" y="0"/>
                </a:moveTo>
                <a:lnTo>
                  <a:pt x="12882869" y="0"/>
                </a:lnTo>
                <a:lnTo>
                  <a:pt x="12882869" y="5428631"/>
                </a:lnTo>
                <a:lnTo>
                  <a:pt x="0" y="542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72819" y="6930887"/>
            <a:ext cx="6079247" cy="2577072"/>
          </a:xfrm>
          <a:custGeom>
            <a:avLst/>
            <a:gdLst/>
            <a:ahLst/>
            <a:cxnLst/>
            <a:rect r="r" b="b" t="t" l="l"/>
            <a:pathLst>
              <a:path h="2577072" w="6079247">
                <a:moveTo>
                  <a:pt x="0" y="0"/>
                </a:moveTo>
                <a:lnTo>
                  <a:pt x="6079246" y="0"/>
                </a:lnTo>
                <a:lnTo>
                  <a:pt x="6079246" y="2577072"/>
                </a:lnTo>
                <a:lnTo>
                  <a:pt x="0" y="257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7985" y="2503339"/>
            <a:ext cx="11409795" cy="5658059"/>
          </a:xfrm>
          <a:custGeom>
            <a:avLst/>
            <a:gdLst/>
            <a:ahLst/>
            <a:cxnLst/>
            <a:rect r="r" b="b" t="t" l="l"/>
            <a:pathLst>
              <a:path h="5658059" w="11409795">
                <a:moveTo>
                  <a:pt x="0" y="0"/>
                </a:moveTo>
                <a:lnTo>
                  <a:pt x="11409795" y="0"/>
                </a:lnTo>
                <a:lnTo>
                  <a:pt x="11409795" y="5658059"/>
                </a:lnTo>
                <a:lnTo>
                  <a:pt x="0" y="56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52957" y="6142139"/>
            <a:ext cx="5499108" cy="3116161"/>
          </a:xfrm>
          <a:custGeom>
            <a:avLst/>
            <a:gdLst/>
            <a:ahLst/>
            <a:cxnLst/>
            <a:rect r="r" b="b" t="t" l="l"/>
            <a:pathLst>
              <a:path h="3116161" w="5499108">
                <a:moveTo>
                  <a:pt x="0" y="0"/>
                </a:moveTo>
                <a:lnTo>
                  <a:pt x="5499108" y="0"/>
                </a:lnTo>
                <a:lnTo>
                  <a:pt x="5499108" y="3116161"/>
                </a:lnTo>
                <a:lnTo>
                  <a:pt x="0" y="311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4081" y="2420518"/>
            <a:ext cx="13357208" cy="5155012"/>
          </a:xfrm>
          <a:custGeom>
            <a:avLst/>
            <a:gdLst/>
            <a:ahLst/>
            <a:cxnLst/>
            <a:rect r="r" b="b" t="t" l="l"/>
            <a:pathLst>
              <a:path h="5155012" w="13357208">
                <a:moveTo>
                  <a:pt x="0" y="0"/>
                </a:moveTo>
                <a:lnTo>
                  <a:pt x="13357208" y="0"/>
                </a:lnTo>
                <a:lnTo>
                  <a:pt x="13357208" y="5155012"/>
                </a:lnTo>
                <a:lnTo>
                  <a:pt x="0" y="515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3945" y="6640192"/>
            <a:ext cx="5969285" cy="2618108"/>
          </a:xfrm>
          <a:custGeom>
            <a:avLst/>
            <a:gdLst/>
            <a:ahLst/>
            <a:cxnLst/>
            <a:rect r="r" b="b" t="t" l="l"/>
            <a:pathLst>
              <a:path h="2618108" w="5969285">
                <a:moveTo>
                  <a:pt x="0" y="0"/>
                </a:moveTo>
                <a:lnTo>
                  <a:pt x="5969286" y="0"/>
                </a:lnTo>
                <a:lnTo>
                  <a:pt x="5969286" y="2618108"/>
                </a:lnTo>
                <a:lnTo>
                  <a:pt x="0" y="2618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9113" y="2148717"/>
            <a:ext cx="12314103" cy="5416761"/>
          </a:xfrm>
          <a:custGeom>
            <a:avLst/>
            <a:gdLst/>
            <a:ahLst/>
            <a:cxnLst/>
            <a:rect r="r" b="b" t="t" l="l"/>
            <a:pathLst>
              <a:path h="5416761" w="12314103">
                <a:moveTo>
                  <a:pt x="0" y="0"/>
                </a:moveTo>
                <a:lnTo>
                  <a:pt x="12314103" y="0"/>
                </a:lnTo>
                <a:lnTo>
                  <a:pt x="12314103" y="5416761"/>
                </a:lnTo>
                <a:lnTo>
                  <a:pt x="0" y="541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2372" y="6545671"/>
            <a:ext cx="6626484" cy="2816626"/>
          </a:xfrm>
          <a:custGeom>
            <a:avLst/>
            <a:gdLst/>
            <a:ahLst/>
            <a:cxnLst/>
            <a:rect r="r" b="b" t="t" l="l"/>
            <a:pathLst>
              <a:path h="2816626" w="6626484">
                <a:moveTo>
                  <a:pt x="0" y="0"/>
                </a:moveTo>
                <a:lnTo>
                  <a:pt x="6626484" y="0"/>
                </a:lnTo>
                <a:lnTo>
                  <a:pt x="6626484" y="2816626"/>
                </a:lnTo>
                <a:lnTo>
                  <a:pt x="0" y="2816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31093">
            <a:off x="7976971" y="3671465"/>
            <a:ext cx="4673274" cy="12630472"/>
          </a:xfrm>
          <a:custGeom>
            <a:avLst/>
            <a:gdLst/>
            <a:ahLst/>
            <a:cxnLst/>
            <a:rect r="r" b="b" t="t" l="l"/>
            <a:pathLst>
              <a:path h="12630472" w="4673274">
                <a:moveTo>
                  <a:pt x="0" y="0"/>
                </a:moveTo>
                <a:lnTo>
                  <a:pt x="4673274" y="0"/>
                </a:lnTo>
                <a:lnTo>
                  <a:pt x="4673274" y="12630471"/>
                </a:lnTo>
                <a:lnTo>
                  <a:pt x="0" y="1263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12970">
            <a:off x="2037296" y="-2396338"/>
            <a:ext cx="13841475" cy="11488424"/>
          </a:xfrm>
          <a:custGeom>
            <a:avLst/>
            <a:gdLst/>
            <a:ahLst/>
            <a:cxnLst/>
            <a:rect r="r" b="b" t="t" l="l"/>
            <a:pathLst>
              <a:path h="11488424" w="13841475">
                <a:moveTo>
                  <a:pt x="0" y="0"/>
                </a:moveTo>
                <a:lnTo>
                  <a:pt x="13841475" y="0"/>
                </a:lnTo>
                <a:lnTo>
                  <a:pt x="13841475" y="11488424"/>
                </a:lnTo>
                <a:lnTo>
                  <a:pt x="0" y="1148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8801" y="1494554"/>
            <a:ext cx="3833478" cy="9957085"/>
          </a:xfrm>
          <a:custGeom>
            <a:avLst/>
            <a:gdLst/>
            <a:ahLst/>
            <a:cxnLst/>
            <a:rect r="r" b="b" t="t" l="l"/>
            <a:pathLst>
              <a:path h="9957085" w="3833478">
                <a:moveTo>
                  <a:pt x="0" y="0"/>
                </a:moveTo>
                <a:lnTo>
                  <a:pt x="3833477" y="0"/>
                </a:lnTo>
                <a:lnTo>
                  <a:pt x="3833477" y="9957085"/>
                </a:lnTo>
                <a:lnTo>
                  <a:pt x="0" y="9957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5954" y="5448108"/>
            <a:ext cx="5216227" cy="8697592"/>
          </a:xfrm>
          <a:custGeom>
            <a:avLst/>
            <a:gdLst/>
            <a:ahLst/>
            <a:cxnLst/>
            <a:rect r="r" b="b" t="t" l="l"/>
            <a:pathLst>
              <a:path h="8697592" w="5216227">
                <a:moveTo>
                  <a:pt x="0" y="0"/>
                </a:moveTo>
                <a:lnTo>
                  <a:pt x="5216227" y="0"/>
                </a:lnTo>
                <a:lnTo>
                  <a:pt x="5216227" y="8697592"/>
                </a:lnTo>
                <a:lnTo>
                  <a:pt x="0" y="8697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0111" y="1779864"/>
            <a:ext cx="4639651" cy="7897278"/>
          </a:xfrm>
          <a:custGeom>
            <a:avLst/>
            <a:gdLst/>
            <a:ahLst/>
            <a:cxnLst/>
            <a:rect r="r" b="b" t="t" l="l"/>
            <a:pathLst>
              <a:path h="7897278" w="4639651">
                <a:moveTo>
                  <a:pt x="0" y="0"/>
                </a:moveTo>
                <a:lnTo>
                  <a:pt x="4639651" y="0"/>
                </a:lnTo>
                <a:lnTo>
                  <a:pt x="4639651" y="7897279"/>
                </a:lnTo>
                <a:lnTo>
                  <a:pt x="0" y="78972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70475" y="5728503"/>
            <a:ext cx="6930779" cy="8229600"/>
          </a:xfrm>
          <a:custGeom>
            <a:avLst/>
            <a:gdLst/>
            <a:ahLst/>
            <a:cxnLst/>
            <a:rect r="r" b="b" t="t" l="l"/>
            <a:pathLst>
              <a:path h="8229600" w="6930779">
                <a:moveTo>
                  <a:pt x="0" y="0"/>
                </a:moveTo>
                <a:lnTo>
                  <a:pt x="6930778" y="0"/>
                </a:lnTo>
                <a:lnTo>
                  <a:pt x="69307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067" y="8044206"/>
            <a:ext cx="3874938" cy="4967869"/>
          </a:xfrm>
          <a:custGeom>
            <a:avLst/>
            <a:gdLst/>
            <a:ahLst/>
            <a:cxnLst/>
            <a:rect r="r" b="b" t="t" l="l"/>
            <a:pathLst>
              <a:path h="4967869" w="3874938">
                <a:moveTo>
                  <a:pt x="0" y="0"/>
                </a:moveTo>
                <a:lnTo>
                  <a:pt x="3874938" y="0"/>
                </a:lnTo>
                <a:lnTo>
                  <a:pt x="3874938" y="4967869"/>
                </a:lnTo>
                <a:lnTo>
                  <a:pt x="0" y="4967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62966">
            <a:off x="5133318" y="8741982"/>
            <a:ext cx="2657129" cy="839751"/>
          </a:xfrm>
          <a:custGeom>
            <a:avLst/>
            <a:gdLst/>
            <a:ahLst/>
            <a:cxnLst/>
            <a:rect r="r" b="b" t="t" l="l"/>
            <a:pathLst>
              <a:path h="839751" w="2657129">
                <a:moveTo>
                  <a:pt x="0" y="0"/>
                </a:moveTo>
                <a:lnTo>
                  <a:pt x="2657129" y="0"/>
                </a:lnTo>
                <a:lnTo>
                  <a:pt x="2657129" y="839751"/>
                </a:lnTo>
                <a:lnTo>
                  <a:pt x="0" y="839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88266">
            <a:off x="4632699" y="7036626"/>
            <a:ext cx="2191701" cy="692658"/>
          </a:xfrm>
          <a:custGeom>
            <a:avLst/>
            <a:gdLst/>
            <a:ahLst/>
            <a:cxnLst/>
            <a:rect r="r" b="b" t="t" l="l"/>
            <a:pathLst>
              <a:path h="692658" w="2191701">
                <a:moveTo>
                  <a:pt x="0" y="0"/>
                </a:moveTo>
                <a:lnTo>
                  <a:pt x="2191702" y="0"/>
                </a:lnTo>
                <a:lnTo>
                  <a:pt x="2191702" y="692659"/>
                </a:lnTo>
                <a:lnTo>
                  <a:pt x="0" y="692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72963" y="7382956"/>
            <a:ext cx="1666494" cy="8229600"/>
          </a:xfrm>
          <a:custGeom>
            <a:avLst/>
            <a:gdLst/>
            <a:ahLst/>
            <a:cxnLst/>
            <a:rect r="r" b="b" t="t" l="l"/>
            <a:pathLst>
              <a:path h="8229600" w="1666494">
                <a:moveTo>
                  <a:pt x="0" y="0"/>
                </a:moveTo>
                <a:lnTo>
                  <a:pt x="1666494" y="0"/>
                </a:lnTo>
                <a:lnTo>
                  <a:pt x="1666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350" y="6682969"/>
            <a:ext cx="3011300" cy="2951074"/>
          </a:xfrm>
          <a:custGeom>
            <a:avLst/>
            <a:gdLst/>
            <a:ahLst/>
            <a:cxnLst/>
            <a:rect r="r" b="b" t="t" l="l"/>
            <a:pathLst>
              <a:path h="2951074" w="3011300">
                <a:moveTo>
                  <a:pt x="0" y="0"/>
                </a:moveTo>
                <a:lnTo>
                  <a:pt x="3011300" y="0"/>
                </a:lnTo>
                <a:lnTo>
                  <a:pt x="3011300" y="2951075"/>
                </a:lnTo>
                <a:lnTo>
                  <a:pt x="0" y="2951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51599" y="1181516"/>
            <a:ext cx="4584802" cy="257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83"/>
              </a:lnSpc>
              <a:spcBef>
                <a:spcPct val="0"/>
              </a:spcBef>
            </a:pPr>
            <a:r>
              <a:rPr lang="en-US" sz="22148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636102">
            <a:off x="9921800" y="7196791"/>
            <a:ext cx="2090682" cy="660733"/>
          </a:xfrm>
          <a:custGeom>
            <a:avLst/>
            <a:gdLst/>
            <a:ahLst/>
            <a:cxnLst/>
            <a:rect r="r" b="b" t="t" l="l"/>
            <a:pathLst>
              <a:path h="660733" w="2090682">
                <a:moveTo>
                  <a:pt x="0" y="0"/>
                </a:moveTo>
                <a:lnTo>
                  <a:pt x="2090683" y="0"/>
                </a:lnTo>
                <a:lnTo>
                  <a:pt x="2090683" y="660732"/>
                </a:lnTo>
                <a:lnTo>
                  <a:pt x="0" y="660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55330" y="3808290"/>
            <a:ext cx="5968961" cy="20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Mikael Cavalcanti da Silva (mcs11)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Eliezer Martins de Oliveira (emo3)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Pedro Gabriel Alves da Silva (pgas)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Rafaela Albert de Carvalho (rac4)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2995914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prof_ARMA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arma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03996" cy="456528"/>
            <a:chOff x="0" y="0"/>
            <a:chExt cx="653866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Atributo multivalorado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88739" y="4006719"/>
            <a:ext cx="6127075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prof_ARMADURA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armadura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739" y="5017523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prof_IDIOMA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idioma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52464" y="1540149"/>
            <a:ext cx="4903996" cy="456528"/>
            <a:chOff x="0" y="0"/>
            <a:chExt cx="6538662" cy="6087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 fraca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88739" y="6028327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Inventario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pes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Tot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l*)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2833989"/>
            <a:ext cx="4712732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Jogador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userID -&gt; Usuario (userID);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03996" cy="456528"/>
            <a:chOff x="0" y="0"/>
            <a:chExt cx="653866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Herança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2524" y="3844794"/>
            <a:ext cx="4712732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Mestre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userID -&gt; Usuario (userID);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2524" y="4855598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PC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524" y="5866402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NPC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739" y="3770746"/>
            <a:ext cx="473904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Mestra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hostID, vgID, sessao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hostID -&gt; Mestre (userID)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80462" cy="456528"/>
            <a:chOff x="0" y="0"/>
            <a:chExt cx="6640615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833367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Entidades associativas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832351" y="5661327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939093" y="2035857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4863" y="5742577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119912" y="1351099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739" y="2380304"/>
            <a:ext cx="4485799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Aparece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mapID, vgID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mapID -&gt; Mapa (mapID)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80462" cy="456528"/>
            <a:chOff x="0" y="0"/>
            <a:chExt cx="6640615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833367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N:N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72577" y="1585581"/>
            <a:ext cx="5076216" cy="456528"/>
            <a:chOff x="0" y="0"/>
            <a:chExt cx="6768289" cy="608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807248" y="-95250"/>
              <a:ext cx="5961040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N-ário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88739" y="3848308"/>
            <a:ext cx="6521529" cy="182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vgID, pcID, sessaoJogo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player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!)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pcID -&gt; PC (charID)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playerID -&gt; Jogador (userID);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8739" y="5773512"/>
            <a:ext cx="941522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hostID, vgID, sessao, npcID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(hostID , vgID , sessao) -&gt; Mestra (hostID , vgID, sessão)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npcID -&gt; NPC (charID);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6015" y="2380304"/>
            <a:ext cx="5077301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Tem/Possui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invID, itemID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qtd)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invID -&gt; Inventario (charID)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itemID -&gt; Item (itemID);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0740" y="2072041"/>
            <a:ext cx="12386521" cy="7291314"/>
          </a:xfrm>
          <a:custGeom>
            <a:avLst/>
            <a:gdLst/>
            <a:ahLst/>
            <a:cxnLst/>
            <a:rect r="r" b="b" t="t" l="l"/>
            <a:pathLst>
              <a:path h="7291314" w="12386521">
                <a:moveTo>
                  <a:pt x="0" y="0"/>
                </a:moveTo>
                <a:lnTo>
                  <a:pt x="12386520" y="0"/>
                </a:lnTo>
                <a:lnTo>
                  <a:pt x="12386520" y="7291314"/>
                </a:lnTo>
                <a:lnTo>
                  <a:pt x="0" y="729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620" b="-857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9873" y="2606252"/>
            <a:ext cx="13828255" cy="6222892"/>
          </a:xfrm>
          <a:custGeom>
            <a:avLst/>
            <a:gdLst/>
            <a:ahLst/>
            <a:cxnLst/>
            <a:rect r="r" b="b" t="t" l="l"/>
            <a:pathLst>
              <a:path h="6222892" w="13828255">
                <a:moveTo>
                  <a:pt x="0" y="0"/>
                </a:moveTo>
                <a:lnTo>
                  <a:pt x="13828254" y="0"/>
                </a:lnTo>
                <a:lnTo>
                  <a:pt x="13828254" y="6222892"/>
                </a:lnTo>
                <a:lnTo>
                  <a:pt x="0" y="6222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697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DAGh_MnSILg</dc:identifier>
  <dcterms:modified xsi:type="dcterms:W3CDTF">2011-08-01T06:04:30Z</dcterms:modified>
  <cp:revision>1</cp:revision>
  <dc:title>Projeto GDI</dc:title>
</cp:coreProperties>
</file>